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538FA-5039-459D-9DC6-FCD490D5C012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EDFAB-D59C-4CED-9E6A-4DCB59E92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68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EDFAB-D59C-4CED-9E6A-4DCB59E92B5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8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4B7BA-8E4D-17EB-A932-28E38E23F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33187D-8526-8BBC-5F08-236D01DFA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67D84-1C10-429B-962D-0C8A499B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0E156-4C9E-670C-7C12-47777562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D395D-73DA-61B7-EFA4-C4538C06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09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DB2A8-A037-8FA1-8637-4FB140BC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14E1A7-547B-3C90-35DD-98DA83842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CA7A66-B058-96C9-6082-BB329B5A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98D4BB-4605-A20C-7F2D-517402D2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559451-B7D2-2D07-C315-2D2DF09B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85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0F65FC-D488-3F36-BE73-BABD6B2DB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F95205-58F6-39A4-3F5F-66FDB5395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654E0D-3079-6C12-73AD-3EBDD218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1BEFFE-E3C1-1D59-2246-C2B26916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8B8371-6C30-F84C-4C22-9A63BDBD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0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F6DF5-D5C9-E2A0-48A1-16B5BB48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9DECC-28F3-4D1A-B838-0B5BFDA0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FCD417-3317-75F7-1FC4-10931EA1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2827B1-1AE4-6AB6-0537-31C714DE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2B420-9EC6-BDA6-8F8B-51B3980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2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47F95-503E-9ADD-9A98-29ABD4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3A0D7-5389-3A69-2A0C-C66F4AC07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7F07F-19F7-041E-06BB-F8BBCAF4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C75653-83A8-9FA7-1F1B-B8CCD587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968FE3-945B-63EB-C471-76794951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11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A88F0-CEE6-5220-B8A8-CC5D7E9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D2D2E-C057-FBD4-78A3-DCED78FCF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289F3A-374E-4D10-0807-504433F61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062F5-DEA6-BC47-7DCD-4207946B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712995-3CA2-F057-50D3-159648D2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04E199-0EFC-C5EA-B733-54B07364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8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C3AC4-EDFD-4096-069F-925951D2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E744A2-4341-941C-DA17-B2CA4883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724761-03C8-E655-AF37-90ED34234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F555FB-4F79-4B24-2642-30AA7F282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EB2F31-45A8-40D8-8A1D-2F654B3ED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EC4FFC-3990-F695-CBE7-79C6ECBD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0A8779-7356-7F6A-1976-5E8C77CF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91D708-AE61-ECAE-C391-D9F1345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76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C18E-5734-5D06-89D7-CE9AF63B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337933-89ED-A1DD-679D-4F05D5B0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AE3CEE-64EC-4BC3-5B31-6C8887C3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2539EC-D8F1-D248-8DDB-571B2C58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78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A851E1-52F0-ECF8-4CB4-644568A6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A938E8-FBF1-76ED-4ED7-EF7C2CAF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92CD30-4903-2B94-ECE7-3C8F0E82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29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82EFC-243F-E61D-7B91-424D0349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CA1BD1-D439-BA0F-04D3-6E85633C3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E5B122-E919-1D5D-4C7D-9CC34871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2EE593-95C8-0B79-A849-7FB8E353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68BB33-889B-8B86-2058-8DB7B213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8901C4-8B5A-B99F-1D18-DA810B1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01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ECDC1-CAEB-3C97-BE76-F8C2576E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5957D3-8BB4-2C13-8ACA-4CF0CD62F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0DA425-FC4D-4294-AF50-F685CFCD8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DFFDC8-22FD-DCB3-3BAA-2BD9092B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289AEC-357A-211D-2419-50B319C9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A4C56D-A88A-606D-2EB7-750D56BB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38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E4AE11-ECAD-1D62-2A24-6BAC57BA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92F27A-FA56-4300-2D11-29F7FAAE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2311CD-770E-9B5D-ACDC-E6B170C7B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8F4F-B856-4317-9AD4-EDDA56B30811}" type="datetimeFigureOut">
              <a:rPr lang="es-ES" smtClean="0"/>
              <a:t>06/12/2022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850A80-22B1-9FA4-E56B-03D64C74D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0AA669-87EE-59BF-92F1-C7DC808CF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A0879-6BD9-4EFB-97DB-4592D19647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5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6C7AA-530A-81BF-CB3A-9E91C7AF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 err="1">
                <a:solidFill>
                  <a:schemeClr val="bg1"/>
                </a:solidFill>
              </a:rPr>
              <a:t>Kaggle_Competition</a:t>
            </a:r>
            <a:endParaRPr lang="es-ES" sz="6000" dirty="0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A7B6144-519F-679A-364A-A77D0EFB7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27" y="1690688"/>
            <a:ext cx="7334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5D5EEC-1D03-EACC-5125-7D4EEDAC8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213" y="1297859"/>
            <a:ext cx="9144000" cy="2812025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OBJETIVOS:</a:t>
            </a:r>
          </a:p>
          <a:p>
            <a:pPr algn="l"/>
            <a:endParaRPr lang="es-ES" b="1" dirty="0">
              <a:solidFill>
                <a:schemeClr val="bg1"/>
              </a:solidFill>
            </a:endParaRPr>
          </a:p>
          <a:p>
            <a:pPr algn="l"/>
            <a:r>
              <a:rPr lang="es-E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 Preparar los datos para los diversos modelos (proceso empírico) 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Entrenar y Testear modelos de Machine Learning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Subir los resultados con el mejor modelo entrenado de Machine Learning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Hacer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pull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la presentación en la carpeta de 'PPTS' </a:t>
            </a:r>
          </a:p>
          <a:p>
            <a:pPr algn="l"/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Crear repo propio del proyecto (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issue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endParaRPr lang="es-ES" b="1" dirty="0"/>
          </a:p>
        </p:txBody>
      </p:sp>
      <p:pic>
        <p:nvPicPr>
          <p:cNvPr id="7" name="Imagen 6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FBBAC55F-2A18-5A62-A4E4-5AD9D9D7A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62" y="4552335"/>
            <a:ext cx="3720503" cy="19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F6297-7831-E337-F5D8-66CFD3A1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Primer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0898A9-9EA5-3543-9CA9-3428AC96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Modificamos la columna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job_title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 Agrupando todos los trabajos en 4.</a:t>
            </a:r>
          </a:p>
          <a:p>
            <a:pPr>
              <a:buFontTx/>
              <a:buChar char="-"/>
            </a:pPr>
            <a:endParaRPr lang="es-E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Transformamos las columnas categóricas con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todos los modelos con la EDA anteriormente señalada y el mejor es LGBRM con un 47572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Una vez subido la mejor puntuación es LGBRM con 68157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2A1EAB-40E4-50FC-BE74-A8B2AF1F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65" y="4740275"/>
            <a:ext cx="2286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CDB62-955D-DDD4-CEE6-28C905DF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Segundo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7D2AD-6717-F8FE-52E6-93D75F39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Volvemos a modificar la columna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job_title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en 4 opciones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Ponderamos todas las columnas categóricas en base al salario medio y usamos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las columnas categóricas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todos los modelos con la EDA anteriormente señalada y el mejor resultado con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es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ExtraTreeRegressor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con un 30498 y el pero SVR con 70247</a:t>
            </a:r>
          </a:p>
          <a:p>
            <a:pPr>
              <a:buFontTx/>
              <a:buChar char="-"/>
            </a:pPr>
            <a:endParaRPr lang="es-E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Subimos el modelo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ExtraTreeRegressor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que es el mejor pero empeoramos resultado con un 80678 y al subir el SVR mejoramos con un 51907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7" name="Imagen 6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20CBCA2C-B56F-148E-A664-3972F32D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47" y="5106629"/>
            <a:ext cx="25717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48FAF-4911-A00F-FCBC-DABE80EF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Tercer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CCC2F-9F7E-98BD-BB84-D59FC3F9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En esta ocasión simplemente hacemos un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get-dummies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de todas las columnas sin cribas para probar.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Testeamos nuevamente todos los modelos con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y el mejor es XGBR con 31209 y el peor SVR con 70476.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Subimos el modelo XGBR al ser el que mejor puntación tiene y nos da un resultado de 58533.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Subimos también el modelo RIDGE y para nuestra sorpresa nos da un resultado de 36707.</a:t>
            </a: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</p:txBody>
      </p:sp>
      <p:pic>
        <p:nvPicPr>
          <p:cNvPr id="5" name="Imagen 4" descr="Imagen que contiene interior, taza, tabla, pastel&#10;&#10;Descripción generada automáticamente">
            <a:extLst>
              <a:ext uri="{FF2B5EF4-FFF2-40B4-BE49-F238E27FC236}">
                <a16:creationId xmlns:a16="http://schemas.microsoft.com/office/drawing/2014/main" id="{43E6B2D3-F5F4-73B0-FEC6-2B37F59D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73" y="3911568"/>
            <a:ext cx="2095500" cy="1162050"/>
          </a:xfrm>
          <a:prstGeom prst="rect">
            <a:avLst/>
          </a:prstGeom>
        </p:spPr>
      </p:pic>
      <p:pic>
        <p:nvPicPr>
          <p:cNvPr id="9" name="Imagen 8" descr="Una mujer con una camiseta blanca&#10;&#10;Descripción generada automáticamente con confianza baja">
            <a:extLst>
              <a:ext uri="{FF2B5EF4-FFF2-40B4-BE49-F238E27FC236}">
                <a16:creationId xmlns:a16="http://schemas.microsoft.com/office/drawing/2014/main" id="{5D12B05C-5A3A-DF43-BE52-084BE48EE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26" y="5314289"/>
            <a:ext cx="1960921" cy="15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BF820-251A-0A3C-B692-D0130F3D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Cuarto intento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B546D-16C4-C17D-98F1-971D6A16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Para este intento volvemos a retomar la opción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get_dummies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En este caso usamos un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GridResearch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para tratar de mejorar los modelos. En este caso usamos Ridge y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RandomForestRegressor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para modificar los parámetros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Usamos los parámetros que nos da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.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RandomForestRegressor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es 35453 y el de Ridge es 43941. Como vemos empeoramos el Ridge.</a:t>
            </a: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Pero sorpresa, al subirlo nos da el mejor resultado que hemos obtenido 33268</a:t>
            </a: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5" name="Imagen 4" descr="Un hombre con lentes y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1BEC2B98-E5F8-4BEF-4536-93E7A4C94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02" y="4791075"/>
            <a:ext cx="28575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8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11F7A-61DB-C0FE-9367-87B2BE54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E1FC06-143B-5939-E9B1-71D441583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Mis modelos predictivos testeados con  mi información no funcionaban igual que una vez subidos, incluso el peor modelo testado con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funcionaba mejor que el que menor fallo tenía en mi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En general, los modelos utilizados con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LabelEncoder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funcionan mucho peor que los que ejecutamos el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get_dummies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Solamente ha mejorado el modelo un poco usando un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GridSearch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para buscar los mejores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hiperparámetros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aunque en mi 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mse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 eso no se reflejará pero una vez subido si había una ligera mejora</a:t>
            </a:r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1FB75BB-EBB0-F66E-F117-0A6C2BC8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63" y="3232495"/>
            <a:ext cx="1523437" cy="12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6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3543DB5-3AE4-A1C0-723F-C831665C8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52" y="286364"/>
            <a:ext cx="6233499" cy="623349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37B8CA-A704-9E79-391B-AFC1AE1FE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629265"/>
            <a:ext cx="10577052" cy="554769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			</a:t>
            </a:r>
          </a:p>
          <a:p>
            <a:pPr marL="0" indent="0">
              <a:buNone/>
            </a:pPr>
            <a:endParaRPr lang="es-ES" sz="8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8800" dirty="0">
                <a:solidFill>
                  <a:schemeClr val="bg1"/>
                </a:solidFill>
              </a:rPr>
              <a:t>							GRACIAS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86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447</Words>
  <Application>Microsoft Office PowerPoint</Application>
  <PresentationFormat>Panorámica</PresentationFormat>
  <Paragraphs>56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Tema de Office</vt:lpstr>
      <vt:lpstr>Kaggle_Competition</vt:lpstr>
      <vt:lpstr>Presentación de PowerPoint</vt:lpstr>
      <vt:lpstr>Primer Intento</vt:lpstr>
      <vt:lpstr>Segundo intento</vt:lpstr>
      <vt:lpstr>Tercer intento</vt:lpstr>
      <vt:lpstr>Cuarto intento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Kaggle_Competition</dc:title>
  <dc:creator>Sergio Suarez</dc:creator>
  <cp:lastModifiedBy>Sergio Suarez</cp:lastModifiedBy>
  <cp:revision>3</cp:revision>
  <dcterms:created xsi:type="dcterms:W3CDTF">2022-12-05T13:53:50Z</dcterms:created>
  <dcterms:modified xsi:type="dcterms:W3CDTF">2022-12-06T07:50:50Z</dcterms:modified>
</cp:coreProperties>
</file>